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jpeg" ContentType="image/jpe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authors.xml" ContentType="application/vnd.ms-powerpoint.author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5" r:id="rId1"/>
  </p:sldMasterIdLst>
  <p:notesMasterIdLst>
    <p:notesMasterId r:id="rId3"/>
  </p:notesMasterIdLst>
  <p:sldIdLst>
    <p:sldId id="262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2C39"/>
    <a:srgbClr val="E63575"/>
    <a:srgbClr val="F1F1F1"/>
    <a:srgbClr val="DFD8CA"/>
    <a:srgbClr val="FFFFFF"/>
    <a:srgbClr val="B48F85"/>
    <a:srgbClr val="FFFBF5"/>
    <a:srgbClr val="F8F8F8"/>
    <a:srgbClr val="B17558"/>
    <a:srgbClr val="4C34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17"/>
    <p:restoredTop sz="91975"/>
  </p:normalViewPr>
  <p:slideViewPr>
    <p:cSldViewPr snapToGrid="0" snapToObjects="1">
      <p:cViewPr>
        <p:scale>
          <a:sx n="100" d="100"/>
          <a:sy n="100" d="100"/>
        </p:scale>
        <p:origin x="-10" y="-8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8/10/relationships/authors" Target="/ppt/authors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customXml" Target="/customXml/item3.xml" Id="rId11" /><Relationship Type="http://schemas.openxmlformats.org/officeDocument/2006/relationships/viewProps" Target="/ppt/viewProps.xml" Id="rId5" /><Relationship Type="http://schemas.openxmlformats.org/officeDocument/2006/relationships/customXml" Target="/customXml/item2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1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4/29/2024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1.jpeg" Id="rId2" /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{image_background}" descr="{image_background}">
            <a:extLst>
              <a:ext uri="{FF2B5EF4-FFF2-40B4-BE49-F238E27FC236}">
                <a16:creationId xmlns:a16="http://schemas.microsoft.com/office/drawing/2014/main" id="{93270A24-16C3-7966-9459-610763B2EE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511FB66C-9ED7-DC08-930C-AC1DE3DF08F7}"/>
              </a:ext>
            </a:extLst>
          </p:cNvPr>
          <p:cNvSpPr>
            <a:spLocks/>
          </p:cNvSpPr>
          <p:nvPr userDrawn="1"/>
        </p:nvSpPr>
        <p:spPr>
          <a:xfrm rot="5400000">
            <a:off x="1600197" y="-685799"/>
            <a:ext cx="6858001" cy="9143999"/>
          </a:xfrm>
          <a:prstGeom prst="rect">
            <a:avLst/>
          </a:prstGeom>
          <a:solidFill>
            <a:srgbClr val="FFFFFF">
              <a:alpha val="100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9895FE4-B994-7CC9-1AD6-73F323C84387}"/>
              </a:ext>
            </a:extLst>
          </p:cNvPr>
          <p:cNvCxnSpPr>
            <a:cxnSpLocks/>
          </p:cNvCxnSpPr>
          <p:nvPr userDrawn="1"/>
        </p:nvCxnSpPr>
        <p:spPr>
          <a:xfrm>
            <a:off x="1219198" y="6226404"/>
            <a:ext cx="361839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41C121C-B834-BB04-2F11-275FAFF86634}"/>
              </a:ext>
            </a:extLst>
          </p:cNvPr>
          <p:cNvCxnSpPr>
            <a:cxnSpLocks/>
          </p:cNvCxnSpPr>
          <p:nvPr userDrawn="1"/>
        </p:nvCxnSpPr>
        <p:spPr>
          <a:xfrm>
            <a:off x="5220805" y="6226404"/>
            <a:ext cx="361839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795F0987-AA62-A566-646C-D851942F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962822"/>
            <a:ext cx="8412480" cy="1411635"/>
          </a:xfrm>
        </p:spPr>
        <p:txBody>
          <a:bodyPr>
            <a:noAutofit/>
          </a:bodyPr>
          <a:lstStyle>
            <a:lvl1pPr algn="ctr">
              <a:defRPr sz="6000" spc="50" baseline="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E4664382-ACC7-AE32-235B-0E4838A9F6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0701" y="1198946"/>
            <a:ext cx="8410220" cy="66241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2800" b="1">
                <a:solidFill>
                  <a:schemeClr val="tx1"/>
                </a:solidFill>
                <a:latin typeface="+mj-lt"/>
              </a:defRPr>
            </a:lvl1pPr>
            <a:lvl2pPr>
              <a:defRPr sz="2500" b="1">
                <a:latin typeface="Aleo" pitchFamily="2" charset="77"/>
              </a:defRPr>
            </a:lvl2pPr>
            <a:lvl3pPr>
              <a:defRPr sz="2500" b="1">
                <a:latin typeface="Aleo" pitchFamily="2" charset="77"/>
              </a:defRPr>
            </a:lvl3pPr>
            <a:lvl4pPr>
              <a:defRPr sz="2500" b="1">
                <a:latin typeface="Aleo" pitchFamily="2" charset="77"/>
              </a:defRPr>
            </a:lvl4pPr>
            <a:lvl5pPr>
              <a:defRPr sz="2500" b="1">
                <a:latin typeface="Aleo" pitchFamily="2" charset="77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08520A69-268D-4F09-7FDD-3880EA4AD3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0701" y="2315319"/>
            <a:ext cx="8410220" cy="36087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sz="1800" spc="0" baseline="0">
                <a:solidFill>
                  <a:schemeClr val="tx1"/>
                </a:solidFill>
                <a:latin typeface="+mn-lt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endParaRPr lang="en-US" dirty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99DA4A27-3DB7-87EC-F1A2-CA35019555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2960" y="4661090"/>
            <a:ext cx="8412480" cy="36087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sz="1800" spc="0" baseline="0">
                <a:solidFill>
                  <a:schemeClr val="tx1"/>
                </a:solidFill>
              </a:defRPr>
            </a:lvl1pPr>
            <a:lvl2pPr algn="ctr">
              <a:lnSpc>
                <a:spcPts val="2020"/>
              </a:lnSpc>
              <a:defRPr/>
            </a:lvl2pPr>
            <a:lvl3pPr algn="ctr">
              <a:lnSpc>
                <a:spcPts val="2020"/>
              </a:lnSpc>
              <a:defRPr/>
            </a:lvl3pPr>
            <a:lvl4pPr algn="ctr">
              <a:lnSpc>
                <a:spcPts val="2020"/>
              </a:lnSpc>
              <a:defRPr/>
            </a:lvl4pPr>
            <a:lvl5pPr algn="ctr">
              <a:lnSpc>
                <a:spcPts val="2020"/>
              </a:lnSpc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6EBA0D-47DB-6236-0440-B98CCBBBB9E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219198" y="5689584"/>
            <a:ext cx="3617913" cy="438082"/>
          </a:xfrm>
        </p:spPr>
        <p:txBody>
          <a:bodyPr anchor="t"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Freestyle Script" panose="030804020302050B0404" pitchFamily="66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404E9A7A-D7A4-1D1F-B1C8-DD0C2C2FB61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219198" y="6317230"/>
            <a:ext cx="3618395" cy="438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sz="1200" b="1" cap="none" spc="0" baseline="0">
                <a:solidFill>
                  <a:schemeClr val="tx1"/>
                </a:solidFill>
                <a:latin typeface="+mj-lt"/>
              </a:defRPr>
            </a:lvl1pPr>
            <a:lvl2pPr>
              <a:defRPr sz="1100" spc="0"/>
            </a:lvl2pPr>
            <a:lvl3pPr>
              <a:defRPr sz="1100" spc="0"/>
            </a:lvl3pPr>
            <a:lvl4pPr>
              <a:defRPr sz="1100" spc="0"/>
            </a:lvl4pPr>
            <a:lvl5pPr>
              <a:defRPr sz="1100" spc="0"/>
            </a:lvl5pPr>
          </a:lstStyle>
          <a:p>
            <a:pPr lvl="0"/>
            <a:endParaRPr lang="en-US" dirty="0"/>
          </a:p>
        </p:txBody>
      </p:sp>
      <p:sp>
        <p:nvSpPr>
          <p:cNvPr id="11" name="Text Placeholder 49">
            <a:extLst>
              <a:ext uri="{FF2B5EF4-FFF2-40B4-BE49-F238E27FC236}">
                <a16:creationId xmlns:a16="http://schemas.microsoft.com/office/drawing/2014/main" id="{62B87E9B-DDC5-F0DE-BDA6-91514D71FB8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220804" y="5689544"/>
            <a:ext cx="3618395" cy="438081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sz="1800" cap="none" spc="0" baseline="0">
                <a:solidFill>
                  <a:schemeClr val="tx1"/>
                </a:solidFill>
              </a:defRPr>
            </a:lvl1pPr>
            <a:lvl2pPr>
              <a:defRPr sz="1100" spc="0"/>
            </a:lvl2pPr>
            <a:lvl3pPr>
              <a:defRPr sz="1100" spc="0"/>
            </a:lvl3pPr>
            <a:lvl4pPr>
              <a:defRPr sz="1100" spc="0"/>
            </a:lvl4pPr>
            <a:lvl5pPr>
              <a:defRPr sz="1100" spc="0"/>
            </a:lvl5pPr>
          </a:lstStyle>
          <a:p>
            <a:pPr lvl="0"/>
            <a:endParaRPr lang="en-US" dirty="0"/>
          </a:p>
        </p:txBody>
      </p:sp>
      <p:sp>
        <p:nvSpPr>
          <p:cNvPr id="10" name="Text Placeholder 49">
            <a:extLst>
              <a:ext uri="{FF2B5EF4-FFF2-40B4-BE49-F238E27FC236}">
                <a16:creationId xmlns:a16="http://schemas.microsoft.com/office/drawing/2014/main" id="{DB895A76-D334-B03D-27E9-99845D81255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220804" y="6317230"/>
            <a:ext cx="3618395" cy="4380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sz="1200" b="1" cap="none" spc="0" baseline="0">
                <a:solidFill>
                  <a:schemeClr val="tx1"/>
                </a:solidFill>
                <a:latin typeface="+mj-lt"/>
              </a:defRPr>
            </a:lvl1pPr>
            <a:lvl2pPr>
              <a:defRPr sz="1100" spc="0"/>
            </a:lvl2pPr>
            <a:lvl3pPr>
              <a:defRPr sz="1100" spc="0"/>
            </a:lvl3pPr>
            <a:lvl4pPr>
              <a:defRPr sz="1100" spc="0"/>
            </a:lvl4pPr>
            <a:lvl5pPr>
              <a:defRPr sz="1100" spc="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954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B7E5A3-9792-4D35-BE79-2CCB90F97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150" y="2091663"/>
            <a:ext cx="8674100" cy="493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09291F58-F081-90FB-C814-2A027C393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823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1028700" rtl="0" eaLnBrk="1" latinLnBrk="0" hangingPunct="1">
        <a:lnSpc>
          <a:spcPct val="85000"/>
        </a:lnSpc>
        <a:spcBef>
          <a:spcPct val="0"/>
        </a:spcBef>
        <a:buNone/>
        <a:defRPr lang="en-US" sz="4500" b="1" kern="1200" spc="0">
          <a:solidFill>
            <a:schemeClr val="tx1"/>
          </a:solidFill>
          <a:latin typeface="+mj-lt"/>
          <a:ea typeface="+mn-ea"/>
          <a:cs typeface="+mn-cs"/>
        </a:defRPr>
      </a:lvl1pPr>
    </p:titleStyle>
    <p:bodyStyle>
      <a:lvl1pPr marL="0" indent="0" algn="l" defTabSz="1028700" rtl="0" eaLnBrk="1" latinLnBrk="0" hangingPunct="1">
        <a:lnSpc>
          <a:spcPct val="103000"/>
        </a:lnSpc>
        <a:spcBef>
          <a:spcPts val="0"/>
        </a:spcBef>
        <a:buFont typeface="Arial" panose="020B0604020202020204" pitchFamily="34" charset="0"/>
        <a:buNone/>
        <a:defRPr lang="en-US" sz="1400" kern="1200" spc="0" baseline="0">
          <a:solidFill>
            <a:srgbClr val="342F2B">
              <a:alpha val="100000"/>
            </a:srgbClr>
          </a:solidFill>
          <a:latin typeface="+mn-lt"/>
          <a:ea typeface="+mn-ea"/>
          <a:cs typeface="+mn-cs"/>
        </a:defRPr>
      </a:lvl1pPr>
      <a:lvl2pPr marL="51435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lang="en-US" sz="1400" kern="1200" spc="8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2pPr>
      <a:lvl3pPr marL="102870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lang="en-US" sz="1400" kern="1200" spc="8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3pPr>
      <a:lvl4pPr marL="154305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lang="en-US" sz="1400" kern="1200" spc="8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4pPr>
      <a:lvl5pPr marL="205740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lang="en-US" sz="1400" kern="1200" spc="8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0" pos="3168" userDrawn="1">
          <p15:clr>
            <a:srgbClr val="A4A3A4"/>
          </p15:clr>
        </p15:guide>
        <p15:guide id="51" orient="horz" pos="2448" userDrawn="1">
          <p15:clr>
            <a:srgbClr val="A4A3A4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CB1D56ED-49E9-19CB-E494-23A383261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962822"/>
            <a:ext cx="8412480" cy="1411635"/>
          </a:xfrm>
        </p:spPr>
        <p:txBody>
          <a:bodyPr/>
          <a:lstStyle/>
          <a:p>
            <a:r>
              <a:rPr lang="en-US" dirty="0"/>
              <a:t>Ravi Costa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515F6-1BD0-B779-F5D0-A91CF35786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0701" y="1198946"/>
            <a:ext cx="8410220" cy="662417"/>
          </a:xfrm>
        </p:spPr>
        <p:txBody>
          <a:bodyPr/>
          <a:lstStyle/>
          <a:p>
            <a:r>
              <a:rPr lang="en-US" dirty="0"/>
              <a:t>Certificate of Award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2F62B8-6751-0C18-0031-A471774929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0701" y="2315319"/>
            <a:ext cx="8410220" cy="360870"/>
          </a:xfrm>
        </p:spPr>
        <p:txBody>
          <a:bodyPr/>
          <a:lstStyle/>
          <a:p>
            <a:r>
              <a:rPr lang="en-US" dirty="0"/>
              <a:t>is presented to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E39FEA-CD64-5750-C0E9-C073A874215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2960" y="4661090"/>
            <a:ext cx="8412480" cy="36087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 recognition of their winning 3rd place in the Bake-Off.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87CF955-DEE3-75D3-E148-87679A1958B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219198" y="5689584"/>
            <a:ext cx="3617913" cy="438082"/>
          </a:xfrm>
        </p:spPr>
        <p:txBody>
          <a:bodyPr anchor="ctr"/>
          <a:lstStyle/>
          <a:p>
            <a:r>
              <a:rPr lang="en-US" dirty="0"/>
              <a:t>Sam Centrell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57CEAE-9CE9-9ACD-E992-81930DBBB71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219198" y="6317230"/>
            <a:ext cx="3618395" cy="438075"/>
          </a:xfrm>
        </p:spPr>
        <p:txBody>
          <a:bodyPr/>
          <a:lstStyle/>
          <a:p>
            <a:r>
              <a:rPr lang="en-US" dirty="0"/>
              <a:t>Event Judge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F121167-DFC3-B182-C28B-F563076FD98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220804" y="5689544"/>
            <a:ext cx="3618395" cy="438081"/>
          </a:xfrm>
        </p:spPr>
        <p:txBody>
          <a:bodyPr/>
          <a:lstStyle/>
          <a:p>
            <a:r>
              <a:rPr lang="en-US" dirty="0"/>
              <a:t>April 24, 20XX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E8D6365-790A-153A-EB17-BACF71941A5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220804" y="6317230"/>
            <a:ext cx="3618395" cy="438079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2986661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ertificate 9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E9E89"/>
      </a:accent1>
      <a:accent2>
        <a:srgbClr val="E12C3A"/>
      </a:accent2>
      <a:accent3>
        <a:srgbClr val="F9EEC9"/>
      </a:accent3>
      <a:accent4>
        <a:srgbClr val="558376"/>
      </a:accent4>
      <a:accent5>
        <a:srgbClr val="E06C65"/>
      </a:accent5>
      <a:accent6>
        <a:srgbClr val="A3C3B3"/>
      </a:accent6>
      <a:hlink>
        <a:srgbClr val="0563C1"/>
      </a:hlink>
      <a:folHlink>
        <a:srgbClr val="954F72"/>
      </a:folHlink>
    </a:clrScheme>
    <a:fontScheme name="Custom 208">
      <a:majorFont>
        <a:latin typeface="Aleo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P_Certificate_9_win32_SD_v2" id="{438DF26A-DFE5-4DE9-8465-7EF363683EED}" vid="{A91503BB-D0AC-4F4A-822C-FDD9B6BC5D0E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FC55F570-44EE-4CE0-AE48-31FFD7558B63}"/>
</file>

<file path=customXml/itemProps22.xml><?xml version="1.0" encoding="utf-8"?>
<ds:datastoreItem xmlns:ds="http://schemas.openxmlformats.org/officeDocument/2006/customXml" ds:itemID="{2684D3F2-5AC4-4836-898D-CBE0E47B439C}"/>
</file>

<file path=customXml/itemProps31.xml><?xml version="1.0" encoding="utf-8"?>
<ds:datastoreItem xmlns:ds="http://schemas.openxmlformats.org/officeDocument/2006/customXml" ds:itemID="{86D9CED0-17A3-42BF-819A-DC9BD99F932D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28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Aleo</vt:lpstr>
      <vt:lpstr>Arial</vt:lpstr>
      <vt:lpstr>Calibri</vt:lpstr>
      <vt:lpstr>Freestyle Script</vt:lpstr>
      <vt:lpstr>Segoe UI</vt:lpstr>
      <vt:lpstr>Custom</vt:lpstr>
      <vt:lpstr>Ravi Costa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2024-04-29T23:09:11Z</dcterms:created>
  <dcterms:modified xsi:type="dcterms:W3CDTF">2024-04-29T23:09:24Z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